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4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66" y="3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453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219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777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705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201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512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818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826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36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845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656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4B63F-897C-4A18-AE72-FB830F5B9D6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61CF19-C92D-4ECF-A462-642F604284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060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runch.co.kr/@cysstory/98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ourtips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www.wishbeen.co.kr/city?tab=pla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tourtip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nner.jeju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lanner.jeju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339" y="1928812"/>
            <a:ext cx="6457950" cy="3000375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8577943" y="3244332"/>
            <a:ext cx="24520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mtClean="0"/>
              <a:t>스투비</a:t>
            </a:r>
            <a:r>
              <a:rPr lang="en-US" altLang="ko-KR" smtClean="0"/>
              <a:t>-&gt; </a:t>
            </a:r>
            <a:r>
              <a:rPr lang="ko-KR" altLang="en-US" smtClean="0"/>
              <a:t>유럽여행</a:t>
            </a:r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2467429" y="3487056"/>
            <a:ext cx="611051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2467429" y="1462617"/>
            <a:ext cx="3730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hlinkClick r:id="rId3"/>
              </a:rPr>
              <a:t>https://brunch.co.kr/@cysstory/98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577943" y="2280544"/>
            <a:ext cx="30901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mtClean="0"/>
              <a:t>투어팁스 </a:t>
            </a:r>
            <a:r>
              <a:rPr lang="en-US" altLang="ko-KR" smtClean="0"/>
              <a:t>: </a:t>
            </a:r>
            <a:r>
              <a:rPr lang="ko-KR" altLang="en-US" smtClean="0"/>
              <a:t>여행지만 알려줌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054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99" y="1839464"/>
            <a:ext cx="6257925" cy="433908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815904" y="729734"/>
            <a:ext cx="45168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mtClean="0">
                <a:hlinkClick r:id="rId3"/>
              </a:rPr>
              <a:t>위시빈</a:t>
            </a:r>
            <a:endParaRPr lang="en-US" altLang="ko-KR" smtClean="0">
              <a:hlinkClick r:id="rId3"/>
            </a:endParaRPr>
          </a:p>
          <a:p>
            <a:r>
              <a:rPr lang="en-US" altLang="ko-KR" smtClean="0">
                <a:hlinkClick r:id="rId4"/>
              </a:rPr>
              <a:t>https://www.wishbeen.co.kr/city?tab=plan</a:t>
            </a: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3024" y="2286725"/>
            <a:ext cx="5356225" cy="344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212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15904" y="729734"/>
            <a:ext cx="28033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mtClean="0"/>
              <a:t>투어팁스</a:t>
            </a:r>
            <a:endParaRPr lang="en-US" altLang="ko-KR" smtClean="0"/>
          </a:p>
          <a:p>
            <a:r>
              <a:rPr lang="en-US" altLang="ko-KR" smtClean="0">
                <a:hlinkClick r:id="rId2"/>
              </a:rPr>
              <a:t>http://www.tourtips.com/</a:t>
            </a:r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12" y="1792287"/>
            <a:ext cx="11382375" cy="56102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037" y="2278061"/>
            <a:ext cx="8772525" cy="46386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6037" y="4335461"/>
            <a:ext cx="8439150" cy="38671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5587" y="5345110"/>
            <a:ext cx="85629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13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387" y="2177143"/>
            <a:ext cx="4540700" cy="330295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742950" y="43717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mtClean="0"/>
              <a:t>투어 플랜비</a:t>
            </a:r>
            <a:endParaRPr lang="en-US" altLang="ko-KR" smtClean="0"/>
          </a:p>
          <a:p>
            <a:r>
              <a:rPr lang="en-US" altLang="ko-KR" smtClean="0">
                <a:hlinkClick r:id="rId3"/>
              </a:rPr>
              <a:t>https://planner.jeju.com/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585" y="437174"/>
            <a:ext cx="3869132" cy="263940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4247" y="3684521"/>
            <a:ext cx="4120470" cy="281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020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173442"/>
            <a:ext cx="4554716" cy="30745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0088" y="2266186"/>
            <a:ext cx="5103812" cy="3184987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742950" y="43717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mtClean="0"/>
              <a:t>2. </a:t>
            </a:r>
            <a:r>
              <a:rPr lang="ko-KR" altLang="en-US" smtClean="0"/>
              <a:t>제주닷컴</a:t>
            </a:r>
            <a:endParaRPr lang="en-US" altLang="ko-KR" smtClean="0"/>
          </a:p>
          <a:p>
            <a:r>
              <a:rPr lang="en-US" altLang="ko-KR" smtClean="0">
                <a:hlinkClick r:id="rId4"/>
              </a:rPr>
              <a:t>https://planner.jeju.com/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350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787400" y="109220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mtClean="0"/>
              <a:t>소개/시장조사 &gt;&gt; 생각해오시고</a:t>
            </a:r>
          </a:p>
          <a:p>
            <a:r>
              <a:rPr lang="ko-KR" altLang="en-US" smtClean="0"/>
              <a:t>디비구조(type)</a:t>
            </a:r>
          </a:p>
          <a:p>
            <a:r>
              <a:rPr lang="ko-KR" altLang="en-US" smtClean="0"/>
              <a:t>----------------------------------------------------</a:t>
            </a:r>
          </a:p>
          <a:p>
            <a:r>
              <a:rPr lang="ko-KR" altLang="en-US" smtClean="0"/>
              <a:t>UI 만들기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771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46</Words>
  <Application>Microsoft Office PowerPoint</Application>
  <PresentationFormat>와이드스크린</PresentationFormat>
  <Paragraphs>15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형 태희</dc:creator>
  <cp:lastModifiedBy>형 태희</cp:lastModifiedBy>
  <cp:revision>4</cp:revision>
  <dcterms:created xsi:type="dcterms:W3CDTF">2019-05-08T12:29:48Z</dcterms:created>
  <dcterms:modified xsi:type="dcterms:W3CDTF">2019-05-08T12:54:08Z</dcterms:modified>
</cp:coreProperties>
</file>

<file path=docProps/thumbnail.jpeg>
</file>